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6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4"/>
  </p:normalViewPr>
  <p:slideViewPr>
    <p:cSldViewPr snapToGrid="0">
      <p:cViewPr varScale="1">
        <p:scale>
          <a:sx n="108" d="100"/>
          <a:sy n="108" d="100"/>
        </p:scale>
        <p:origin x="6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F7AD-974D-78A8-6020-E649275F0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DBDBA-82B5-0CEB-155E-097F9C6B2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BE08-BA34-AFCE-3CB0-29A18549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9D39-6725-75EF-5D46-CB00023E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3CD16-20BC-A673-0FBE-306AF915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76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1F8B1-E4E3-6ED7-7DA5-403EAE7F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9864F-FDD5-8266-F3DE-CFD726926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8C6D9-2CFD-80B9-44D0-328CAE4C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05CCB-3BE6-31E3-A4FB-486CFD38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48131-55F3-FC1F-1DA0-7DAC7712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4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DD512-F386-8AFA-DF5B-D997EB3FA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1710E-8AC6-1C5F-7442-FD1BAE9D7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61B67-5962-0013-CA73-D52FCFCE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C1956-FFEC-7EEC-67D0-3805D887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D0369-94BA-68F2-CF0C-531D0FB4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13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B018-F4B6-58CE-4BA6-614E5042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2C808-8C3C-0BC3-0909-4125187A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4010D-5BF4-8EAB-7900-B1A48079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E765-5F17-C1B1-23E4-5E0F0059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7A5E8-02EF-168C-099F-7DB60AE75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4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4E28-39AC-8FA2-729F-0D6BEB98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A1B39-2760-D7B6-7725-B3EC3084E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460E-1719-EC92-83C3-6CD97D23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995DE-2A83-2125-A44E-724C8470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FA5B-C77C-99FD-60BE-AE5DB866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75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C19F-4891-B38C-A142-444BE357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5AFF-2109-B2DF-A075-3C699772D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722AB-4F82-11DB-FECA-B48906856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88852-A5F7-84A4-6EE0-F6A04BDF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2F215-1FEC-88BC-8871-932528955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38B4F-007A-C932-E2B8-6621F6B5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94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0BCF1-3FCC-5C56-EDA1-F6F4E975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835F9-5FD1-3E2C-C8E0-1BA75E95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E18AA-1F87-CD3E-3800-93D6BDBCD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C3BC4-92BE-6CD7-A70F-13BDDFE95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E3421-BFC9-DE4E-C23A-44C1F9184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6E2FDE-A47B-43E8-506C-5707C3ED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A7F72-8085-4C58-EF15-B19DDBC6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22ACF-69DB-B44C-61FB-A2110CFB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601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577C-CFED-2E67-D507-1C2BD822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24131-A8F1-44C8-1CAD-A9D569E4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8708D-EF45-E71C-4D2E-1EA2A7B9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3447E-E029-921C-BB5B-158600A7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89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AA9F6-2E35-83D4-B4BF-975D1128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A76CB-232A-3E47-69F9-B99259335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D5F37-AB48-27F0-2724-6BD183BD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53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545B-3B01-4D15-F1B1-6FB8481BB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4F61-4EEE-8E80-0BBC-FD7AE37B7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ADA5E-35CD-CF70-F278-551A3887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652E1-2C94-4F22-8BD8-9421D287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E9487-1ACE-8CEC-98A0-85E89359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3F32C-9D52-46BE-A4BA-9B4A9E93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22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BB22C-8CAF-D461-2A31-E4DDF940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0EB1B-3876-E02C-1CDB-9642F43B7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E4AF4-9E69-88CA-A5F3-0C95FC397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14DB4-EED8-D244-C09B-ED0FB148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4DF8F-F1CD-2772-939B-0BB63637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F7C07-15F4-631F-B740-5D5B9298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AA06C-BC68-5EDA-9358-20D34A98D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9515F-F8E0-175A-A5C7-77EEC9B6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04C6-BF0B-F68A-2B0C-8A9DAA6B1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F8F5FB-6E18-47CC-90CB-EB2301DA58B8}" type="datetimeFigureOut">
              <a:rPr lang="nl-NL" smtClean="0"/>
              <a:t>08-02-2026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112D6-981F-6C9E-ACEE-06EE349FE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ECBDE-25CE-CB5E-EE1D-62EBC0928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EEA45-3BBA-4481-B876-FC93BE25E8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89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EED2-B755-E878-CF2E-673D574A4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76874-B293-6495-3AC3-51C43FDB5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308B5-5CC5-BCB3-78DE-CFA227B5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888"/>
            <a:ext cx="12192000" cy="60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37D66-5D9C-E6AD-7E14-A80BF3041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E0E3-105E-5EA3-11AC-3D8722F27D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B251B-C313-3985-9B0B-D04787147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1B99C-FDA1-40DE-67DE-4FCF604CF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766"/>
            <a:ext cx="12192000" cy="49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3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8A619-065F-8FB5-10BA-FEAF5EC0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85B8-85C3-2DCC-B2A7-377AA3C91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F247E-2045-69AF-D04A-3E5E84367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332F0-0926-3FA0-7213-642F349F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291"/>
            <a:ext cx="12192000" cy="4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4B4B1-4867-B6E8-B238-0593400E1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0922-3485-A96F-7ACC-978330691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09B30-9FF4-1484-FE13-27DB24E93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DB840-C3AC-6B72-C897-AFE55C84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264"/>
            <a:ext cx="12192000" cy="44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4914C-C8FC-8DC9-696F-29296734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95EC1-C10E-13E3-C5C0-FEE355C34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D166C-0A88-9BDA-AB43-609A73A3C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BD42FD-3233-2471-1084-7592E487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268"/>
            <a:ext cx="12192000" cy="467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F7121-91D0-7104-5101-97C0BC9D7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7B87-76AB-E29A-7D7F-929A5B94A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BD052-2E0D-9A53-4D04-FBAD07BC7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F125D-1DF1-A32E-B20A-91426010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853"/>
            <a:ext cx="12192000" cy="59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721D3-CEE4-95A6-2126-848DABBE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692B-EB4C-C186-DA84-B087CAA4D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D4B2F-8E91-95BC-E5E6-40B6FD82C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B2AEA-D1D0-AE93-5876-7598AAE5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66"/>
            <a:ext cx="12192000" cy="59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FCBCB-807A-90DE-2659-0F677B001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E6D7-56BE-D402-F0B0-1FA36DCC2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B85D5-00A0-DF11-3D46-8A89A9007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C5620-53F3-00B1-4314-9BD29159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270"/>
            <a:ext cx="12192000" cy="51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C701A-8033-23DC-46D3-AC5989B23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3137E-5C99-1D5A-D206-CC0C08615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DCCA7-70BA-25C4-F6E4-61DC69173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E879D3-0D92-2B28-3074-A658F5AC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53"/>
            <a:ext cx="12192000" cy="56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2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7BCFE7943AF64A8B4CFD5050625A7E" ma:contentTypeVersion="17" ma:contentTypeDescription="Een nieuw document maken." ma:contentTypeScope="" ma:versionID="e2b483203b3c34350f2dd93505082294">
  <xsd:schema xmlns:xsd="http://www.w3.org/2001/XMLSchema" xmlns:xs="http://www.w3.org/2001/XMLSchema" xmlns:p="http://schemas.microsoft.com/office/2006/metadata/properties" xmlns:ns2="ed05a7a1-59d5-4926-a9fe-11c01ef979cf" xmlns:ns3="85075f9f-81fa-4fd9-919c-f7b3ad9ee14e" targetNamespace="http://schemas.microsoft.com/office/2006/metadata/properties" ma:root="true" ma:fieldsID="8256d560b8a5970689bc47b1f6882fc6" ns2:_="" ns3:_="">
    <xsd:import namespace="ed05a7a1-59d5-4926-a9fe-11c01ef979cf"/>
    <xsd:import namespace="85075f9f-81fa-4fd9-919c-f7b3ad9ee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5a7a1-59d5-4926-a9fe-11c01ef97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1c43d3fb-8c2b-4709-9083-610b7ab9f6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75f9f-81fa-4fd9-919c-f7b3ad9ee14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d92c374-990b-4888-ae15-b296f0432b93}" ma:internalName="TaxCatchAll" ma:showField="CatchAllData" ma:web="85075f9f-81fa-4fd9-919c-f7b3ad9ee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05a7a1-59d5-4926-a9fe-11c01ef979cf">
      <Terms xmlns="http://schemas.microsoft.com/office/infopath/2007/PartnerControls"/>
    </lcf76f155ced4ddcb4097134ff3c332f>
    <TaxCatchAll xmlns="85075f9f-81fa-4fd9-919c-f7b3ad9ee14e" xsi:nil="true"/>
  </documentManagement>
</p:properties>
</file>

<file path=customXml/itemProps1.xml><?xml version="1.0" encoding="utf-8"?>
<ds:datastoreItem xmlns:ds="http://schemas.openxmlformats.org/officeDocument/2006/customXml" ds:itemID="{627DB72C-EB23-4164-9950-15B50BBFCD34}"/>
</file>

<file path=customXml/itemProps2.xml><?xml version="1.0" encoding="utf-8"?>
<ds:datastoreItem xmlns:ds="http://schemas.openxmlformats.org/officeDocument/2006/customXml" ds:itemID="{63D6083B-4790-48B4-B379-DF91558564B4}"/>
</file>

<file path=customXml/itemProps3.xml><?xml version="1.0" encoding="utf-8"?>
<ds:datastoreItem xmlns:ds="http://schemas.openxmlformats.org/officeDocument/2006/customXml" ds:itemID="{CB522C23-08C9-4290-9E96-73ABDD83B8D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Breedbeeld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Veen, Maarten van der</dc:creator>
  <cp:lastModifiedBy>Marieke Naarding</cp:lastModifiedBy>
  <cp:revision>1</cp:revision>
  <dcterms:created xsi:type="dcterms:W3CDTF">2025-05-06T15:43:38Z</dcterms:created>
  <dcterms:modified xsi:type="dcterms:W3CDTF">2026-02-08T12:39:41Z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0x010100FD7BCFE7943AF64A8B4CFD5050625A7E</vt:lpwstr>
  </property>
</Properties>
</file>